
<file path=[Content_Types].xml><?xml version="1.0" encoding="utf-8"?>
<Types xmlns="http://schemas.openxmlformats.org/package/2006/content-types"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E9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-606" y="-58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1A747E7-0469-436C-9953-F3B1F12D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11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7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74E3CFA-AB7A-4232-BC3A-95479B730704}"/>
              </a:ext>
            </a:extLst>
          </p:cNvPr>
          <p:cNvSpPr txBox="1"/>
          <p:nvPr/>
        </p:nvSpPr>
        <p:spPr>
          <a:xfrm>
            <a:off x="697770" y="1249279"/>
            <a:ext cx="94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РОСТОВСКУЮ ОБЛАСТЬ </a:t>
            </a:r>
            <a:endParaRPr lang="en-US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РЕГИОНОВ РОССИИ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E008096-0DD1-40BC-BB60-0A93985E7370}"/>
              </a:ext>
            </a:extLst>
          </p:cNvPr>
          <p:cNvSpPr txBox="1"/>
          <p:nvPr/>
        </p:nvSpPr>
        <p:spPr>
          <a:xfrm>
            <a:off x="1231900" y="1931072"/>
            <a:ext cx="45847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тел.: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5-06-95 (с 8 до 18 </a:t>
            </a:r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час. </a:t>
            </a:r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 рабочие дни</a:t>
            </a:r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8-928-124-67-28 (круглосуточно</a:t>
            </a:r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если это еще не сделал работодатель).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обсерваторе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места их нахождения по тел.: 8(800) 200 46 53).</a:t>
            </a:r>
          </a:p>
          <a:p>
            <a:endParaRPr lang="ru-RU" sz="12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30D06ED-97CD-4EF0-9A9F-1590AA507BB5}"/>
              </a:ext>
            </a:extLst>
          </p:cNvPr>
          <p:cNvSpPr txBox="1"/>
          <p:nvPr/>
        </p:nvSpPr>
        <p:spPr>
          <a:xfrm>
            <a:off x="6426959" y="2197772"/>
            <a:ext cx="3986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8227B4E-A02D-4E0A-B283-B8B2A97A0B8D}"/>
              </a:ext>
            </a:extLst>
          </p:cNvPr>
          <p:cNvSpPr txBox="1"/>
          <p:nvPr/>
        </p:nvSpPr>
        <p:spPr>
          <a:xfrm>
            <a:off x="111626" y="644508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от 05.04.2020 № 272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(в ред. от 15.04.2020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№ 357)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A422E9BA-C326-42B6-A4AB-22FC8C69D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694" y="2280495"/>
            <a:ext cx="540000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331C3C38-A71C-4F42-B1AE-7987E90857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069" y="4288757"/>
            <a:ext cx="548306" cy="54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559404E-416F-444E-B484-22D31990BE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72099" y="2280495"/>
            <a:ext cx="556616" cy="54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1ED64BB9-C4A6-4DE5-B814-C81CFDACEE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5792" y="4089068"/>
            <a:ext cx="461077" cy="540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9A9A01D7-C186-4975-9380-4F7CE194058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83176" y="5177641"/>
            <a:ext cx="540000" cy="540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B0ADA83E-555D-4A78-B1DF-AB2D303C9A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58254" y="6106671"/>
            <a:ext cx="577385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0128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43</Words>
  <Application>Microsoft Office PowerPoint</Application>
  <PresentationFormat>Произвольный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108</cp:lastModifiedBy>
  <cp:revision>16</cp:revision>
  <cp:lastPrinted>2020-04-16T07:17:49Z</cp:lastPrinted>
  <dcterms:created xsi:type="dcterms:W3CDTF">2020-04-16T06:57:02Z</dcterms:created>
  <dcterms:modified xsi:type="dcterms:W3CDTF">2020-04-16T09:02:28Z</dcterms:modified>
</cp:coreProperties>
</file>