
<file path=[Content_Types].xml><?xml version="1.0" encoding="utf-8"?>
<Types xmlns="http://schemas.openxmlformats.org/package/2006/content-types"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-606" y="-58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74E3CFA-AB7A-4232-BC3A-95479B730704}"/>
              </a:ext>
            </a:extLst>
          </p:cNvPr>
          <p:cNvSpPr txBox="1"/>
          <p:nvPr/>
        </p:nvSpPr>
        <p:spPr>
          <a:xfrm>
            <a:off x="697770" y="12492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E008096-0DD1-40BC-BB60-0A93985E7370}"/>
              </a:ext>
            </a:extLst>
          </p:cNvPr>
          <p:cNvSpPr txBox="1"/>
          <p:nvPr/>
        </p:nvSpPr>
        <p:spPr>
          <a:xfrm>
            <a:off x="1231900" y="1931072"/>
            <a:ext cx="45847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5-06-95 (с 8 до 18 </a:t>
            </a:r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час. </a:t>
            </a:r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 рабочие дни</a:t>
            </a:r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 8-928-124-67-28 (круглосуточно</a:t>
            </a:r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если это еще не сделал работодатель).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8227B4E-A02D-4E0A-B283-B8B2A97A0B8D}"/>
              </a:ext>
            </a:extLst>
          </p:cNvPr>
          <p:cNvSpPr txBox="1"/>
          <p:nvPr/>
        </p:nvSpPr>
        <p:spPr>
          <a:xfrm>
            <a:off x="1116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8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30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43</Words>
  <Application>Microsoft Office PowerPoint</Application>
  <PresentationFormat>Произвольный</PresentationFormat>
  <Paragraphs>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108</cp:lastModifiedBy>
  <cp:revision>16</cp:revision>
  <cp:lastPrinted>2020-04-16T07:17:49Z</cp:lastPrinted>
  <dcterms:created xsi:type="dcterms:W3CDTF">2020-04-16T06:57:02Z</dcterms:created>
  <dcterms:modified xsi:type="dcterms:W3CDTF">2020-04-16T09:02:28Z</dcterms:modified>
</cp:coreProperties>
</file>